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FFEAEB-D0C6-493F-926B-098B277A5E0F}" v="167" dt="2020-12-08T23:23:2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tableStyles" Target="tableStyles.xml" Id="rId13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theme" Target="theme/theme1.xml" Id="rId12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viewProps" Target="viewProps.xml" Id="rId11" /><Relationship Type="http://schemas.openxmlformats.org/officeDocument/2006/relationships/slide" Target="slides/slide4.xml" Id="rId5" /><Relationship Type="http://schemas.microsoft.com/office/2015/10/relationships/revisionInfo" Target="revisionInfo.xml" Id="rId15" /><Relationship Type="http://schemas.openxmlformats.org/officeDocument/2006/relationships/presProps" Target="presProps.xml" Id="rId10" /><Relationship Type="http://schemas.openxmlformats.org/officeDocument/2006/relationships/slide" Target="slides/slide3.xml" Id="rId4" /><Relationship Type="http://schemas.openxmlformats.org/officeDocument/2006/relationships/notesMaster" Target="notesMasters/notesMaster1.xml" Id="rId9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0332ed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0332ed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f43f0a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f43f0a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f43f0a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f43f0a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f43f0a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f43f0a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f43f0a7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f43f0a7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6000" b="-6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111197"/>
            <a:ext cx="8520600" cy="1211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b="1" dirty="0">
                <a:solidFill>
                  <a:schemeClr val="bg1"/>
                </a:solidFill>
              </a:rPr>
              <a:t>Plan Your Date Night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575333"/>
            <a:ext cx="8520600" cy="14287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000" b="1" dirty="0">
                <a:solidFill>
                  <a:schemeClr val="bg1"/>
                </a:solidFill>
              </a:rPr>
              <a:t>Michael Arvelo</a:t>
            </a:r>
          </a:p>
          <a:p>
            <a:pPr marL="0" indent="0"/>
            <a:r>
              <a:rPr lang="en" sz="2000" b="1" dirty="0">
                <a:solidFill>
                  <a:schemeClr val="bg1"/>
                </a:solidFill>
              </a:rPr>
              <a:t>Delaney Charney</a:t>
            </a:r>
          </a:p>
          <a:p>
            <a:pPr marL="0" indent="0"/>
            <a:r>
              <a:rPr lang="en" sz="2000" b="1" dirty="0">
                <a:solidFill>
                  <a:schemeClr val="bg1"/>
                </a:solidFill>
              </a:rPr>
              <a:t>Jared Davis</a:t>
            </a:r>
          </a:p>
          <a:p>
            <a:pPr marL="0" indent="0"/>
            <a:r>
              <a:rPr lang="en" sz="2000" b="1" dirty="0">
                <a:solidFill>
                  <a:schemeClr val="bg1"/>
                </a:solidFill>
              </a:rPr>
              <a:t>Ronan Galvez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6000" b="-6000"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8E5A74-F738-4E60-A294-18AA57FA7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6000" b="-6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Description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Motivation for development?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story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6000" b="-6000"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Technologies used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Breakdown of tasks and roles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6000" b="-6000"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Directions for Future Development</a:t>
            </a:r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6000" b="-6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Links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Deployed: </a:t>
            </a:r>
            <a:r>
              <a:rPr lang="en" i="1" u="sng" dirty="0">
                <a:solidFill>
                  <a:schemeClr val="bg1"/>
                </a:solidFill>
              </a:rPr>
              <a:t>https://MichaelDevelopsCode.github.io/plan-your-date-night/</a:t>
            </a:r>
            <a:endParaRPr lang="en" u="sng" dirty="0">
              <a:solidFill>
                <a:schemeClr val="bg1"/>
              </a:solidFill>
            </a:endParaRPr>
          </a:p>
          <a:p>
            <a:pPr>
              <a:lnSpc>
                <a:spcPct val="114999"/>
              </a:lnSpc>
            </a:pPr>
            <a:r>
              <a:rPr lang="en" dirty="0">
                <a:solidFill>
                  <a:schemeClr val="bg1"/>
                </a:solidFill>
              </a:rPr>
              <a:t>GitHub repo: </a:t>
            </a:r>
            <a:r>
              <a:rPr lang="en" i="1" u="sng" dirty="0">
                <a:solidFill>
                  <a:schemeClr val="bg1"/>
                </a:solidFill>
              </a:rPr>
              <a:t>https://github.com/MichaelDevelopsCode/plan-your-date-night</a:t>
            </a:r>
            <a:endParaRPr lang="en" dirty="0">
              <a:solidFill>
                <a:schemeClr val="bg1"/>
              </a:solidFill>
            </a:endParaRPr>
          </a:p>
          <a:p>
            <a:pPr>
              <a:lnSpc>
                <a:spcPct val="114999"/>
              </a:lnSpc>
            </a:pP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" name="Picture 2" descr="A picture containing front, sitting, television, sign&#10;&#10;Description automatically generated">
            <a:extLst>
              <a:ext uri="{FF2B5EF4-FFF2-40B4-BE49-F238E27FC236}">
                <a16:creationId xmlns:a16="http://schemas.microsoft.com/office/drawing/2014/main" id="{0BC20B2A-B336-4B32-9028-EDEAA4965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26" y="2323706"/>
            <a:ext cx="3519416" cy="22447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7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Simple Light</vt:lpstr>
      <vt:lpstr>Plan Your Date Night</vt:lpstr>
      <vt:lpstr>PowerPoint Presentation</vt:lpstr>
      <vt:lpstr>Concept</vt:lpstr>
      <vt:lpstr>Process</vt:lpstr>
      <vt:lpstr>Demo</vt:lpstr>
      <vt:lpstr>Directions for Future Development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cp:revision>60</cp:revision>
  <dcterms:modified xsi:type="dcterms:W3CDTF">2020-12-08T23:23:32Z</dcterms:modified>
</cp:coreProperties>
</file>